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"/>
  </p:notesMasterIdLst>
  <p:sldIdLst>
    <p:sldId id="257" r:id="rId2"/>
  </p:sldIdLst>
  <p:sldSz cx="14400213" cy="19080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sız Bölüm" id="{B6DE4A94-55C0-4189-A77E-3F49ECE3C6D4}">
          <p14:sldIdLst/>
        </p14:section>
        <p14:section name="Başlıksız Bölüm" id="{701F5BB4-1258-4B41-B0C4-CF7C9E49DD9C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427" y="-15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1BBD-DF35-4A8D-A04B-66D38101AD1D}" type="datetimeFigureOut">
              <a:rPr lang="tr-TR" smtClean="0"/>
              <a:t>23.08.2022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263775" y="1143000"/>
            <a:ext cx="2330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3184D-3347-4700-88A1-34E21D5D7F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715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1pPr>
    <a:lvl2pPr marL="94455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2pPr>
    <a:lvl3pPr marL="1889099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3pPr>
    <a:lvl4pPr marL="2833651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4pPr>
    <a:lvl5pPr marL="3778201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5pPr>
    <a:lvl6pPr marL="4722752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6pPr>
    <a:lvl7pPr marL="5667302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7pPr>
    <a:lvl8pPr marL="661185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8pPr>
    <a:lvl9pPr marL="7556400" algn="l" defTabSz="1889099" rtl="0" eaLnBrk="1" latinLnBrk="0" hangingPunct="1">
      <a:defRPr sz="2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A3184D-3347-4700-88A1-34E21D5D7F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543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3122612"/>
            <a:ext cx="12240181" cy="6642723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0021504"/>
            <a:ext cx="10800160" cy="4606621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79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6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015842"/>
            <a:ext cx="3105046" cy="161695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015842"/>
            <a:ext cx="9135135" cy="161695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4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4756796"/>
            <a:ext cx="12420184" cy="7936816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2768698"/>
            <a:ext cx="12420184" cy="4173784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36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5079210"/>
            <a:ext cx="6120091" cy="121061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5079210"/>
            <a:ext cx="6120091" cy="121061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49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015846"/>
            <a:ext cx="12420184" cy="36879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4677291"/>
            <a:ext cx="6091964" cy="229226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6969560"/>
            <a:ext cx="6091964" cy="102511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4677291"/>
            <a:ext cx="6121966" cy="2292268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6969560"/>
            <a:ext cx="6121966" cy="102511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57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299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4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272011"/>
            <a:ext cx="4644444" cy="4452038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2747194"/>
            <a:ext cx="7290108" cy="13559283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5724049"/>
            <a:ext cx="4644444" cy="1060450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9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272011"/>
            <a:ext cx="4644444" cy="4452038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2747194"/>
            <a:ext cx="7290108" cy="13559283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5724049"/>
            <a:ext cx="4644444" cy="1060450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95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015846"/>
            <a:ext cx="12420184" cy="3687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5079210"/>
            <a:ext cx="12420184" cy="12106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17684489"/>
            <a:ext cx="3240048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764B7-6B38-489C-8858-36219F6BDAB7}" type="datetimeFigureOut">
              <a:rPr lang="en-GB" smtClean="0"/>
              <a:t>23/08/2022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17684489"/>
            <a:ext cx="4860072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17684489"/>
            <a:ext cx="3240048" cy="1015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F3BD-80D6-4DA5-A189-5DAB52521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25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chemeClr val="accent1">
                <a:lumMod val="5000"/>
                <a:lumOff val="95000"/>
              </a:schemeClr>
            </a:gs>
            <a:gs pos="95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2">
            <a:extLst>
              <a:ext uri="{FF2B5EF4-FFF2-40B4-BE49-F238E27FC236}">
                <a16:creationId xmlns:a16="http://schemas.microsoft.com/office/drawing/2014/main" id="{C30FF61E-2B6B-4354-9CA4-9ED7047A6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3079" y="845709"/>
            <a:ext cx="4674053" cy="951039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tr-TR" sz="1400" dirty="0" err="1">
                <a:solidFill>
                  <a:srgbClr val="252525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Writers</a:t>
            </a:r>
            <a:r>
              <a:rPr lang="tr-TR" sz="1400" dirty="0">
                <a:solidFill>
                  <a:srgbClr val="252525"/>
                </a:solidFill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tr-TR" sz="1400" b="0" i="0" dirty="0" err="1">
                <a:solidFill>
                  <a:srgbClr val="000000"/>
                </a:solidFill>
                <a:effectLst/>
                <a:latin typeface="+mn-lt"/>
              </a:rPr>
              <a:t>Institution</a:t>
            </a:r>
            <a:endParaRPr lang="en-GB" sz="1400" dirty="0"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C1FD4A-C857-44FD-9EFA-48A0C647A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2787797"/>
            <a:ext cx="14400213" cy="2786657"/>
          </a:xfrm>
          <a:solidFill>
            <a:schemeClr val="bg1">
              <a:alpha val="0"/>
            </a:schemeClr>
          </a:solidFill>
        </p:spPr>
        <p:txBody>
          <a:bodyPr>
            <a:noAutofit/>
          </a:bodyPr>
          <a:lstStyle/>
          <a:p>
            <a:pPr>
              <a:lnSpc>
                <a:spcPts val="2300"/>
              </a:lnSpc>
            </a:pPr>
            <a:endParaRPr lang="tr-T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endParaRPr lang="en-GB" sz="1500" dirty="0"/>
          </a:p>
        </p:txBody>
      </p:sp>
      <p:sp>
        <p:nvSpPr>
          <p:cNvPr id="12" name="İçerik Yer Tutucusu 11">
            <a:extLst>
              <a:ext uri="{FF2B5EF4-FFF2-40B4-BE49-F238E27FC236}">
                <a16:creationId xmlns:a16="http://schemas.microsoft.com/office/drawing/2014/main" id="{0C992ECF-2943-43CE-92DF-99055EC1D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518" y="4957960"/>
            <a:ext cx="7080838" cy="2557052"/>
          </a:xfrm>
        </p:spPr>
        <p:txBody>
          <a:bodyPr>
            <a:noAutofit/>
          </a:bodyPr>
          <a:lstStyle/>
          <a:p>
            <a:pPr>
              <a:lnSpc>
                <a:spcPts val="2300"/>
              </a:lnSpc>
              <a:spcBef>
                <a:spcPts val="2000"/>
              </a:spcBef>
            </a:pPr>
            <a:endParaRPr lang="en-GB" sz="1500" dirty="0"/>
          </a:p>
        </p:txBody>
      </p:sp>
      <p:sp>
        <p:nvSpPr>
          <p:cNvPr id="9" name="İçerik Yer Tutucusu 8">
            <a:extLst>
              <a:ext uri="{FF2B5EF4-FFF2-40B4-BE49-F238E27FC236}">
                <a16:creationId xmlns:a16="http://schemas.microsoft.com/office/drawing/2014/main" id="{43A19797-3404-4E2D-9ADB-62A5335A7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87858" y="6969560"/>
            <a:ext cx="6124217" cy="10251172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2076E76C-4799-4B52-9E73-157EC1B2DB11}"/>
              </a:ext>
            </a:extLst>
          </p:cNvPr>
          <p:cNvSpPr txBox="1"/>
          <p:nvPr/>
        </p:nvSpPr>
        <p:spPr>
          <a:xfrm>
            <a:off x="3686103" y="124254"/>
            <a:ext cx="70280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25252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</a:t>
            </a:r>
            <a:endParaRPr lang="en-GB" sz="2400" dirty="0"/>
          </a:p>
        </p:txBody>
      </p:sp>
      <p:sp>
        <p:nvSpPr>
          <p:cNvPr id="8" name="İçerik Yer Tutucusu 5">
            <a:extLst>
              <a:ext uri="{FF2B5EF4-FFF2-40B4-BE49-F238E27FC236}">
                <a16:creationId xmlns:a16="http://schemas.microsoft.com/office/drawing/2014/main" id="{B5E3E3C8-AE36-478B-BAA6-77D9721F373D}"/>
              </a:ext>
            </a:extLst>
          </p:cNvPr>
          <p:cNvSpPr txBox="1">
            <a:spLocks/>
          </p:cNvSpPr>
          <p:nvPr/>
        </p:nvSpPr>
        <p:spPr>
          <a:xfrm>
            <a:off x="0" y="11896877"/>
            <a:ext cx="14400213" cy="40605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15011" indent="-315011" algn="l" defTabSz="1260043" rtl="0" eaLnBrk="1" latinLnBrk="0" hangingPunct="1">
              <a:lnSpc>
                <a:spcPct val="90000"/>
              </a:lnSpc>
              <a:spcBef>
                <a:spcPts val="1378"/>
              </a:spcBef>
              <a:buFont typeface="Arial" panose="020B0604020202020204" pitchFamily="34" charset="0"/>
              <a:buChar char="•"/>
              <a:defRPr sz="38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45032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33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75054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7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5076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35097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65119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95140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725162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55184" indent="-315011" algn="l" defTabSz="1260043" rtl="0" eaLnBrk="1" latinLnBrk="0" hangingPunct="1">
              <a:lnSpc>
                <a:spcPct val="90000"/>
              </a:lnSpc>
              <a:spcBef>
                <a:spcPts val="689"/>
              </a:spcBef>
              <a:buFont typeface="Arial" panose="020B0604020202020204" pitchFamily="34" charset="0"/>
              <a:buChar char="•"/>
              <a:defRPr sz="24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300"/>
              </a:lnSpc>
              <a:buNone/>
            </a:pP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endParaRPr lang="en-GB" sz="1500" dirty="0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05E3C797-6A90-4E4B-85C7-D9469DF22B7C}"/>
              </a:ext>
            </a:extLst>
          </p:cNvPr>
          <p:cNvSpPr txBox="1"/>
          <p:nvPr/>
        </p:nvSpPr>
        <p:spPr>
          <a:xfrm>
            <a:off x="0" y="16473323"/>
            <a:ext cx="14400213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GB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1200" dirty="0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BEBEBD1-73E9-475B-917B-EBADE935110B}"/>
              </a:ext>
            </a:extLst>
          </p:cNvPr>
          <p:cNvSpPr txBox="1"/>
          <p:nvPr/>
        </p:nvSpPr>
        <p:spPr>
          <a:xfrm>
            <a:off x="254000" y="2090667"/>
            <a:ext cx="25603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4C6ADAC8-7635-4EC7-AB64-71B17D74E842}"/>
              </a:ext>
            </a:extLst>
          </p:cNvPr>
          <p:cNvSpPr txBox="1"/>
          <p:nvPr/>
        </p:nvSpPr>
        <p:spPr>
          <a:xfrm>
            <a:off x="254000" y="4629290"/>
            <a:ext cx="1612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544C8FCF-59B3-4EA8-8408-E9D94E9B266E}"/>
              </a:ext>
            </a:extLst>
          </p:cNvPr>
          <p:cNvSpPr txBox="1"/>
          <p:nvPr/>
        </p:nvSpPr>
        <p:spPr>
          <a:xfrm>
            <a:off x="119266" y="12012622"/>
            <a:ext cx="21362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5D52284D-8F3A-469C-B226-DE53EF19B6AF}"/>
              </a:ext>
            </a:extLst>
          </p:cNvPr>
          <p:cNvSpPr txBox="1"/>
          <p:nvPr/>
        </p:nvSpPr>
        <p:spPr>
          <a:xfrm>
            <a:off x="119266" y="16073213"/>
            <a:ext cx="17476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53554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9</Words>
  <Application>Microsoft Office PowerPoint</Application>
  <PresentationFormat>Özel</PresentationFormat>
  <Paragraphs>8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Writers - Institution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COVİD- 19 PNÖMONİSİ OLAN HASTADA KORPUS KALLOZUM SPLENİUMUNDA İSKEMİK İNME: OLGU SUNUMU</dc:title>
  <dc:creator>burcu karpuz</dc:creator>
  <cp:lastModifiedBy>Fatih Karabulut</cp:lastModifiedBy>
  <cp:revision>8</cp:revision>
  <dcterms:created xsi:type="dcterms:W3CDTF">2022-01-29T10:49:00Z</dcterms:created>
  <dcterms:modified xsi:type="dcterms:W3CDTF">2022-08-23T10:45:48Z</dcterms:modified>
</cp:coreProperties>
</file>